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5E59-BD53-4949-BFAE-6E0374EDC4BD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48A-94CB-465C-8BC1-B979F5BC0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0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5E59-BD53-4949-BFAE-6E0374EDC4BD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48A-94CB-465C-8BC1-B979F5BC0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04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5E59-BD53-4949-BFAE-6E0374EDC4BD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48A-94CB-465C-8BC1-B979F5BC0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05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5E59-BD53-4949-BFAE-6E0374EDC4BD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48A-94CB-465C-8BC1-B979F5BC0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53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5E59-BD53-4949-BFAE-6E0374EDC4BD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48A-94CB-465C-8BC1-B979F5BC0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1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5E59-BD53-4949-BFAE-6E0374EDC4BD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48A-94CB-465C-8BC1-B979F5BC0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19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5E59-BD53-4949-BFAE-6E0374EDC4BD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48A-94CB-465C-8BC1-B979F5BC0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00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5E59-BD53-4949-BFAE-6E0374EDC4BD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48A-94CB-465C-8BC1-B979F5BC0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72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5E59-BD53-4949-BFAE-6E0374EDC4BD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48A-94CB-465C-8BC1-B979F5BC0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55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5E59-BD53-4949-BFAE-6E0374EDC4BD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48A-94CB-465C-8BC1-B979F5BC0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5E59-BD53-4949-BFAE-6E0374EDC4BD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048A-94CB-465C-8BC1-B979F5BC0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83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2D050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D5E59-BD53-4949-BFAE-6E0374EDC4BD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C048A-94CB-465C-8BC1-B979F5BC0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89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nap ITC" panose="04040A07060A02020202" pitchFamily="82" charset="0"/>
              </a:rPr>
              <a:t>Eco Council</a:t>
            </a:r>
            <a:r>
              <a:rPr lang="en-GB" dirty="0" smtClean="0">
                <a:latin typeface="Snap ITC" panose="04040A07060A02020202" pitchFamily="82" charset="0"/>
              </a:rPr>
              <a:t/>
            </a:r>
            <a:br>
              <a:rPr lang="en-GB" dirty="0" smtClean="0">
                <a:latin typeface="Snap ITC" panose="04040A07060A02020202" pitchFamily="82" charset="0"/>
              </a:rPr>
            </a:br>
            <a:r>
              <a:rPr lang="en-GB" dirty="0" err="1" smtClean="0">
                <a:latin typeface="Snap ITC" panose="04040A07060A02020202" pitchFamily="82" charset="0"/>
              </a:rPr>
              <a:t>Ysgol</a:t>
            </a:r>
            <a:r>
              <a:rPr lang="en-GB" dirty="0" smtClean="0">
                <a:latin typeface="Snap ITC" panose="04040A07060A02020202" pitchFamily="82" charset="0"/>
              </a:rPr>
              <a:t> Tudweiliog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7992888" cy="4896544"/>
          </a:xfrm>
        </p:spPr>
        <p:txBody>
          <a:bodyPr/>
          <a:lstStyle/>
          <a:p>
            <a:r>
              <a:rPr lang="en-GB" dirty="0" err="1" smtClean="0">
                <a:solidFill>
                  <a:srgbClr val="FF0000"/>
                </a:solidFill>
              </a:rPr>
              <a:t>Nansi</a:t>
            </a:r>
            <a:r>
              <a:rPr lang="en-GB" dirty="0" smtClean="0">
                <a:solidFill>
                  <a:srgbClr val="FF0000"/>
                </a:solidFill>
              </a:rPr>
              <a:t> – </a:t>
            </a:r>
            <a:r>
              <a:rPr lang="en-GB" dirty="0" smtClean="0">
                <a:solidFill>
                  <a:srgbClr val="FF0000"/>
                </a:solidFill>
              </a:rPr>
              <a:t>Year </a:t>
            </a:r>
            <a:r>
              <a:rPr lang="en-GB" dirty="0" smtClean="0">
                <a:solidFill>
                  <a:srgbClr val="FF0000"/>
                </a:solidFill>
              </a:rPr>
              <a:t>6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Denis – </a:t>
            </a:r>
            <a:r>
              <a:rPr lang="en-GB" dirty="0">
                <a:solidFill>
                  <a:srgbClr val="FF0000"/>
                </a:solidFill>
              </a:rPr>
              <a:t>Year </a:t>
            </a:r>
            <a:r>
              <a:rPr lang="en-GB" dirty="0" smtClean="0">
                <a:solidFill>
                  <a:srgbClr val="FF0000"/>
                </a:solidFill>
              </a:rPr>
              <a:t>5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Imogen – </a:t>
            </a:r>
            <a:r>
              <a:rPr lang="en-GB" dirty="0">
                <a:solidFill>
                  <a:srgbClr val="FF0000"/>
                </a:solidFill>
              </a:rPr>
              <a:t>Year </a:t>
            </a:r>
            <a:r>
              <a:rPr lang="en-GB" dirty="0" smtClean="0">
                <a:solidFill>
                  <a:srgbClr val="FF0000"/>
                </a:solidFill>
              </a:rPr>
              <a:t>5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Wmffra</a:t>
            </a:r>
            <a:r>
              <a:rPr lang="en-GB" dirty="0" smtClean="0">
                <a:solidFill>
                  <a:srgbClr val="FF0000"/>
                </a:solidFill>
              </a:rPr>
              <a:t> – </a:t>
            </a:r>
            <a:r>
              <a:rPr lang="en-GB" dirty="0">
                <a:solidFill>
                  <a:srgbClr val="FF0000"/>
                </a:solidFill>
              </a:rPr>
              <a:t>Year </a:t>
            </a:r>
            <a:r>
              <a:rPr lang="en-GB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Nel</a:t>
            </a:r>
            <a:r>
              <a:rPr lang="en-GB" dirty="0" smtClean="0">
                <a:solidFill>
                  <a:srgbClr val="FF0000"/>
                </a:solidFill>
              </a:rPr>
              <a:t> – </a:t>
            </a:r>
            <a:r>
              <a:rPr lang="en-GB" dirty="0">
                <a:solidFill>
                  <a:srgbClr val="FF0000"/>
                </a:solidFill>
              </a:rPr>
              <a:t>Year </a:t>
            </a:r>
            <a:r>
              <a:rPr lang="en-GB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Nan – </a:t>
            </a:r>
            <a:r>
              <a:rPr lang="en-GB" dirty="0" smtClean="0">
                <a:solidFill>
                  <a:srgbClr val="FF0000"/>
                </a:solidFill>
              </a:rPr>
              <a:t>Year 3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M</a:t>
            </a:r>
            <a:r>
              <a:rPr lang="en-GB" dirty="0" smtClean="0">
                <a:solidFill>
                  <a:srgbClr val="FF0000"/>
                </a:solidFill>
              </a:rPr>
              <a:t>abon </a:t>
            </a:r>
            <a:r>
              <a:rPr lang="en-GB" smtClean="0">
                <a:solidFill>
                  <a:srgbClr val="FF0000"/>
                </a:solidFill>
              </a:rPr>
              <a:t>– </a:t>
            </a:r>
            <a:r>
              <a:rPr lang="en-GB">
                <a:solidFill>
                  <a:srgbClr val="FF0000"/>
                </a:solidFill>
              </a:rPr>
              <a:t>Year </a:t>
            </a:r>
            <a:r>
              <a:rPr lang="en-GB" dirty="0" smtClean="0">
                <a:solidFill>
                  <a:srgbClr val="FF0000"/>
                </a:solidFill>
              </a:rPr>
              <a:t>3</a:t>
            </a:r>
          </a:p>
          <a:p>
            <a:endParaRPr lang="en-GB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160240" cy="208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0530"/>
            <a:ext cx="223477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00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8" y="332656"/>
            <a:ext cx="8028384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96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30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Snap ITC</vt:lpstr>
      <vt:lpstr>Office Theme</vt:lpstr>
      <vt:lpstr>Eco Council Ysgol Tudweiliog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Grwp Gwyrdd  Ysgol Tudweiliog</dc:title>
  <dc:creator>User</dc:creator>
  <cp:lastModifiedBy>Einir Davies</cp:lastModifiedBy>
  <cp:revision>8</cp:revision>
  <cp:lastPrinted>2020-03-04T10:56:20Z</cp:lastPrinted>
  <dcterms:created xsi:type="dcterms:W3CDTF">2018-10-17T21:59:52Z</dcterms:created>
  <dcterms:modified xsi:type="dcterms:W3CDTF">2020-03-04T12:08:46Z</dcterms:modified>
</cp:coreProperties>
</file>